
<file path=[Content_Types].xml><?xml version="1.0" encoding="utf-8"?>
<Types xmlns="http://schemas.openxmlformats.org/package/2006/content-types">
  <Override PartName="/ppt/slideMasters/slideMaster4.xml" ContentType="application/vnd.openxmlformats-officedocument.presentationml.slideMaster+xml"/>
  <Override PartName="/ppt/slideLayouts/slideLayout8.xml" ContentType="application/vnd.openxmlformats-officedocument.presentationml.slideLayout+xml"/>
  <Override PartName="/ppt/slideLayouts/slideLayout30.xml" ContentType="application/vnd.openxmlformats-officedocument.presentationml.slideLayout+xml"/>
  <Override PartName="/ppt/slideLayouts/slideLayout33.xml" ContentType="application/vnd.openxmlformats-officedocument.presentationml.slideLayout+xml"/>
  <Override PartName="/ppt/slideLayouts/slideLayout35.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theme/theme4.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Masters/slideMaster3.xml" ContentType="application/vnd.openxmlformats-officedocument.presentationml.slideMaster+xml"/>
  <Override PartName="/ppt/slideLayouts/slideLayout23.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34.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Layouts/slideLayout29.xml" ContentType="application/vnd.openxmlformats-officedocument.presentationml.slideLayout+xml"/>
  <Override PartName="/ppt/slideLayouts/slideLayout43.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32.xml" ContentType="application/vnd.openxmlformats-officedocument.presentationml.slideLayout+xml"/>
  <Override PartName="/ppt/slideLayouts/slideLayout18.xml" ContentType="application/vnd.openxmlformats-officedocument.presentationml.slideLayout+xml"/>
  <Override PartName="/ppt/slideLayouts/slideLayout28.xml" ContentType="application/vnd.openxmlformats-officedocument.presentationml.slideLayout+xml"/>
  <Override PartName="/ppt/notesSlides/notesSlide6.xml" ContentType="application/vnd.openxmlformats-officedocument.presentationml.notesSlide+xml"/>
  <Override PartName="/ppt/slideLayouts/slideLayout37.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Layouts/slideLayout7.xml" ContentType="application/vnd.openxmlformats-officedocument.presentationml.slideLayout+xml"/>
  <Override PartName="/ppt/slideLayouts/slideLayout39.xml" ContentType="application/vnd.openxmlformats-officedocument.presentationml.slideLayout+xml"/>
  <Override PartName="/ppt/presProps.xml" ContentType="application/vnd.openxmlformats-officedocument.presentationml.presProps+xml"/>
  <Default Extension="jpeg" ContentType="image/jpeg"/>
  <Override PartName="/ppt/theme/theme5.xml" ContentType="application/vnd.openxmlformats-officedocument.them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26.xml" ContentType="application/vnd.openxmlformats-officedocument.presentationml.slideLayout+xml"/>
  <Override PartName="/ppt/slideLayouts/slideLayout16.xml" ContentType="application/vnd.openxmlformats-officedocument.presentationml.slideLayout+xml"/>
  <Override PartName="/ppt/slideLayouts/slideLayout36.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Layouts/slideLayout31.xml" ContentType="application/vnd.openxmlformats-officedocument.presentationml.slideLayout+xml"/>
  <Override PartName="/ppt/slideLayouts/slideLayout44.xml" ContentType="application/vnd.openxmlformats-officedocument.presentationml.slideLayout+xml"/>
  <Override PartName="/ppt/slideLayouts/slideLayout42.xml" ContentType="application/vnd.openxmlformats-officedocument.presentationml.slideLayout+xml"/>
  <Default Extension="bin" ContentType="application/vnd.openxmlformats-officedocument.presentationml.printerSettings"/>
  <Override PartName="/ppt/slideMasters/slideMaster2.xml" ContentType="application/vnd.openxmlformats-officedocument.presentationml.slideMaster+xml"/>
  <Override PartName="/ppt/slideLayouts/slideLayout15.xml" ContentType="application/vnd.openxmlformats-officedocument.presentationml.slideLayout+xml"/>
  <Default Extension="rels" ContentType="application/vnd.openxmlformats-package.relationships+xml"/>
  <Override PartName="/ppt/slideLayouts/slideLayout19.xml" ContentType="application/vnd.openxmlformats-officedocument.presentationml.slideLayout+xml"/>
  <Override PartName="/ppt/slides/slide6.xml" ContentType="application/vnd.openxmlformats-officedocument.presentationml.slide+xml"/>
  <Override PartName="/ppt/slideLayouts/slideLayout27.xml" ContentType="application/vnd.openxmlformats-officedocument.presentationml.slideLayout+xml"/>
  <Override PartName="/ppt/slideLayouts/slideLayout12.xml" ContentType="application/vnd.openxmlformats-officedocument.presentationml.slideLayout+xml"/>
  <Override PartName="/ppt/slideLayouts/slideLayout41.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 id="2147483650" r:id="rId2"/>
    <p:sldMasterId id="2147483651" r:id="rId3"/>
    <p:sldMasterId id="2147483652" r:id="rId4"/>
  </p:sldMasterIdLst>
  <p:notesMasterIdLst>
    <p:notesMasterId r:id="rId12"/>
  </p:notesMasterIdLst>
  <p:sldIdLst>
    <p:sldId id="257" r:id="rId5"/>
    <p:sldId id="258" r:id="rId6"/>
    <p:sldId id="262" r:id="rId7"/>
    <p:sldId id="260" r:id="rId8"/>
    <p:sldId id="264" r:id="rId9"/>
    <p:sldId id="261" r:id="rId10"/>
    <p:sldId id="263"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4D4D4D"/>
    <a:srgbClr val="333333"/>
    <a:srgbClr val="C0C0C0"/>
    <a:srgbClr val="B2B2B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08" d="100"/>
          <a:sy n="108" d="100"/>
        </p:scale>
        <p:origin x="-792"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esProps" Target="presProps.xml"/><Relationship Id="rId4" Type="http://schemas.openxmlformats.org/officeDocument/2006/relationships/slideMaster" Target="slideMasters/slideMaster4.xml"/><Relationship Id="rId7" Type="http://schemas.openxmlformats.org/officeDocument/2006/relationships/slide" Target="slides/slide3.xml"/><Relationship Id="rId11" Type="http://schemas.openxmlformats.org/officeDocument/2006/relationships/slide" Target="slides/slide7.xml"/><Relationship Id="rId1" Type="http://schemas.openxmlformats.org/officeDocument/2006/relationships/slideMaster" Target="slideMasters/slideMaster1.xml"/><Relationship Id="rId6" Type="http://schemas.openxmlformats.org/officeDocument/2006/relationships/slide" Target="slides/slide2.xml"/><Relationship Id="rId16" Type="http://schemas.openxmlformats.org/officeDocument/2006/relationships/theme" Target="theme/theme1.xml"/><Relationship Id="rId8" Type="http://schemas.openxmlformats.org/officeDocument/2006/relationships/slide" Target="slides/slide4.xml"/><Relationship Id="rId13" Type="http://schemas.openxmlformats.org/officeDocument/2006/relationships/printerSettings" Target="printerSettings/printerSettings1.bin"/><Relationship Id="rId10" Type="http://schemas.openxmlformats.org/officeDocument/2006/relationships/slide" Target="slides/slide6.xml"/><Relationship Id="rId5" Type="http://schemas.openxmlformats.org/officeDocument/2006/relationships/slide" Target="slides/slide1.xml"/><Relationship Id="rId15" Type="http://schemas.openxmlformats.org/officeDocument/2006/relationships/viewProps" Target="viewProps.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9" Type="http://schemas.openxmlformats.org/officeDocument/2006/relationships/slide" Target="slides/slide5.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A4654C7-72D4-4982-84F4-1B7457678DF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48CC65-6F1D-477B-B6C1-20C0BFD74881}" type="slidenum">
              <a:rPr lang="en-US"/>
              <a:pPr/>
              <a:t>1</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4DD5A-3985-4FCA-B874-AFBF3E1A16E4}" type="slidenum">
              <a:rPr lang="en-US"/>
              <a:pPr/>
              <a:t>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6109B-B966-4370-8A66-77A5331C8F87}" type="slidenum">
              <a:rPr lang="en-US"/>
              <a:pPr/>
              <a:t>3</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6109B-B966-4370-8A66-77A5331C8F87}" type="slidenum">
              <a:rPr lang="en-US"/>
              <a:pPr/>
              <a:t>4</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54DD5A-3985-4FCA-B874-AFBF3E1A16E4}" type="slidenum">
              <a:rPr lang="en-US"/>
              <a:pPr/>
              <a:t>6</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E6109B-B966-4370-8A66-77A5331C8F87}" type="slidenum">
              <a:rPr lang="en-US"/>
              <a:pPr/>
              <a:t>7</a:t>
            </a:fld>
            <a:endParaRPr lang="en-US"/>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171950" y="762000"/>
            <a:ext cx="1238250" cy="3429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0"/>
            <a:ext cx="3562350" cy="3429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1B1B60F0-371E-4232-A7D3-BDFC74DE6230}"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6A547EE1-6773-43A0-9562-AF2EDE315EBC}"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5C96566E-7744-46ED-8A8C-C2A165E95977}"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14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534F44B9-E01F-49B9-9805-CCD110E9D24C}"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367504E2-DFBB-4B4E-A6D7-5BDDC49E205E}"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592A5F6F-4284-400B-B7DD-2841DEEED32B}"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CA29F7BC-89BA-46C7-9C5C-E9EC5B509717}"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416FCBB5-8B42-4D09-BF0A-E427092B305D}"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7DFE009F-E510-44A4-B51E-8A783B3FD1C4}"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A465A25-7F9A-431F-BFC0-86315715F098}"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059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059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37B65B9B-0140-4278-8E6E-E57D7EF7C4D3}"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526E3F19-F331-4D56-8F7D-F3CB42D52E97}"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0F2345C-3D4D-4DCF-993A-3CAC4A4FE126}"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C1D4C23C-C5E8-445C-9066-F7D36BDF3B41}"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3276600"/>
            <a:ext cx="4038600" cy="2163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3276600"/>
            <a:ext cx="4038600" cy="2163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92CF0107-7AA0-41C4-BFC4-36CE7E629082}"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8DE6DE00-54FA-4039-A0D6-644A10ACED35}"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F579E779-DE5C-4666-9E42-CF0080EF2752}"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67CD80AC-8846-4035-9253-572574AE92C5}"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D58AFD4-B4A3-4D61-B3F3-382FC4DE2CC0}"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C745AFF-EB7B-4C3E-A55B-05D86AC32CCE}"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63F6213-AC37-4898-A1DC-3B3040F8AD16}"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62200"/>
            <a:ext cx="2057400" cy="3078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362200"/>
            <a:ext cx="6019800" cy="3078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095039B7-2D1E-4FFD-956F-36FA475C9532}"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3"/>
          <p:cNvSpPr>
            <a:spLocks noGrp="1"/>
          </p:cNvSpPr>
          <p:nvPr>
            <p:ph type="sldNum" sz="quarter" idx="10"/>
          </p:nvPr>
        </p:nvSpPr>
        <p:spPr/>
        <p:txBody>
          <a:bodyPr/>
          <a:lstStyle>
            <a:lvl1pPr>
              <a:defRPr/>
            </a:lvl1pPr>
          </a:lstStyle>
          <a:p>
            <a:fld id="{384E5963-1641-466C-ADD5-2FB75E1A9DF6}"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8AFA4B0E-2197-4DCE-AE45-FDB76BD75114}"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681A44A4-BEA7-4E5F-8310-B511C21966BC}"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90600"/>
            <a:ext cx="4038600" cy="137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038600" cy="137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829DB539-C33A-411E-A955-212BAE07DD40}"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A30BC56C-8759-46C0-875E-C99CBF9F2C42}" type="slidenum">
              <a:rPr lang="en-US"/>
              <a:pPr/>
              <a:t>‹#›</a:t>
            </a:fld>
            <a:endParaRPr lang="en-US"/>
          </a:p>
        </p:txBody>
      </p:sp>
      <p:sp>
        <p:nvSpPr>
          <p:cNvPr id="8" name="Footer Placeholder 7"/>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086EF53A-BD45-4462-B266-D6CD7210E886}" type="slidenum">
              <a:rPr lang="en-US"/>
              <a:pPr/>
              <a:t>‹#›</a:t>
            </a:fld>
            <a:endParaRPr lang="en-US"/>
          </a:p>
        </p:txBody>
      </p:sp>
      <p:sp>
        <p:nvSpPr>
          <p:cNvPr id="4" name="Footer Placeholder 3"/>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3810000"/>
            <a:ext cx="914400" cy="38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524000" y="3810000"/>
            <a:ext cx="914400" cy="38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5784E75-F9D7-4A87-B92C-A647328A0322}" type="slidenum">
              <a:rPr lang="en-US"/>
              <a:pPr/>
              <a:t>‹#›</a:t>
            </a:fld>
            <a:endParaRPr lang="en-US"/>
          </a:p>
        </p:txBody>
      </p:sp>
      <p:sp>
        <p:nvSpPr>
          <p:cNvPr id="3" name="Footer Placeholder 2"/>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67B367C3-C0A8-4780-B267-3A3A3EB718F9}"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EBC5195C-F5B5-4BE4-BD11-D9D864F3674E}" type="slidenum">
              <a:rPr lang="en-US"/>
              <a:pPr/>
              <a:t>‹#›</a:t>
            </a:fld>
            <a:endParaRPr lang="en-US"/>
          </a:p>
        </p:txBody>
      </p:sp>
      <p:sp>
        <p:nvSpPr>
          <p:cNvPr id="6" name="Footer Placeholder 5"/>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C955DD99-1D38-4F7A-A506-9A837A4EEF40}"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198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198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77C72143-7B23-416A-A8B9-FE736AA4E386}" type="slidenum">
              <a:rPr lang="en-US"/>
              <a:pPr/>
              <a:t>‹#›</a:t>
            </a:fld>
            <a:endParaRPr lang="en-US"/>
          </a:p>
        </p:txBody>
      </p:sp>
      <p:sp>
        <p:nvSpPr>
          <p:cNvPr id="5" name="Footer Placeholder 4"/>
          <p:cNvSpPr>
            <a:spLocks noGrp="1"/>
          </p:cNvSpPr>
          <p:nvPr>
            <p:ph type="ftr" sz="quarter" idx="11"/>
          </p:nvPr>
        </p:nvSpPr>
        <p:spPr/>
        <p:txBody>
          <a:bodyPr/>
          <a:lstStyle>
            <a:lvl1pPr>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4" Type="http://schemas.openxmlformats.org/officeDocument/2006/relationships/slideLayout" Target="../slideLayouts/slideLayout15.xml"/><Relationship Id="rId7" Type="http://schemas.openxmlformats.org/officeDocument/2006/relationships/slideLayout" Target="../slideLayouts/slideLayout18.xml"/><Relationship Id="rId11" Type="http://schemas.openxmlformats.org/officeDocument/2006/relationships/slideLayout" Target="../slideLayouts/slideLayout2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8" Type="http://schemas.openxmlformats.org/officeDocument/2006/relationships/slideLayout" Target="../slideLayouts/slideLayout19.xml"/><Relationship Id="rId13" Type="http://schemas.openxmlformats.org/officeDocument/2006/relationships/image" Target="../media/image2.jpeg"/><Relationship Id="rId10" Type="http://schemas.openxmlformats.org/officeDocument/2006/relationships/slideLayout" Target="../slideLayouts/slideLayout21.xml"/><Relationship Id="rId5"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3.xml"/><Relationship Id="rId9" Type="http://schemas.openxmlformats.org/officeDocument/2006/relationships/slideLayout" Target="../slideLayouts/slideLayout20.xml"/><Relationship Id="rId3"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4" Type="http://schemas.openxmlformats.org/officeDocument/2006/relationships/slideLayout" Target="../slideLayouts/slideLayout26.xml"/><Relationship Id="rId7" Type="http://schemas.openxmlformats.org/officeDocument/2006/relationships/slideLayout" Target="../slideLayouts/slideLayout29.xml"/><Relationship Id="rId11" Type="http://schemas.openxmlformats.org/officeDocument/2006/relationships/slideLayout" Target="../slideLayouts/slideLayout33.xml"/><Relationship Id="rId1" Type="http://schemas.openxmlformats.org/officeDocument/2006/relationships/slideLayout" Target="../slideLayouts/slideLayout23.xml"/><Relationship Id="rId6" Type="http://schemas.openxmlformats.org/officeDocument/2006/relationships/slideLayout" Target="../slideLayouts/slideLayout28.xml"/><Relationship Id="rId8" Type="http://schemas.openxmlformats.org/officeDocument/2006/relationships/slideLayout" Target="../slideLayouts/slideLayout30.xml"/><Relationship Id="rId13" Type="http://schemas.openxmlformats.org/officeDocument/2006/relationships/image" Target="../media/image2.jpeg"/><Relationship Id="rId10" Type="http://schemas.openxmlformats.org/officeDocument/2006/relationships/slideLayout" Target="../slideLayouts/slideLayout32.xml"/><Relationship Id="rId5"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4.xml"/><Relationship Id="rId9" Type="http://schemas.openxmlformats.org/officeDocument/2006/relationships/slideLayout" Target="../slideLayouts/slideLayout31.xml"/><Relationship Id="rId3"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4" Type="http://schemas.openxmlformats.org/officeDocument/2006/relationships/slideLayout" Target="../slideLayouts/slideLayout37.xml"/><Relationship Id="rId7" Type="http://schemas.openxmlformats.org/officeDocument/2006/relationships/slideLayout" Target="../slideLayouts/slideLayout40.xml"/><Relationship Id="rId11" Type="http://schemas.openxmlformats.org/officeDocument/2006/relationships/slideLayout" Target="../slideLayouts/slideLayout44.xml"/><Relationship Id="rId1" Type="http://schemas.openxmlformats.org/officeDocument/2006/relationships/slideLayout" Target="../slideLayouts/slideLayout34.xml"/><Relationship Id="rId6" Type="http://schemas.openxmlformats.org/officeDocument/2006/relationships/slideLayout" Target="../slideLayouts/slideLayout39.xml"/><Relationship Id="rId8" Type="http://schemas.openxmlformats.org/officeDocument/2006/relationships/slideLayout" Target="../slideLayouts/slideLayout41.xml"/><Relationship Id="rId13" Type="http://schemas.openxmlformats.org/officeDocument/2006/relationships/image" Target="../media/image2.jpeg"/><Relationship Id="rId10" Type="http://schemas.openxmlformats.org/officeDocument/2006/relationships/slideLayout" Target="../slideLayouts/slideLayout43.xml"/><Relationship Id="rId5" Type="http://schemas.openxmlformats.org/officeDocument/2006/relationships/slideLayout" Target="../slideLayouts/slideLayout38.xml"/><Relationship Id="rId12" Type="http://schemas.openxmlformats.org/officeDocument/2006/relationships/theme" Target="../theme/theme4.xml"/><Relationship Id="rId2" Type="http://schemas.openxmlformats.org/officeDocument/2006/relationships/slideLayout" Target="../slideLayouts/slideLayout35.xml"/><Relationship Id="rId9" Type="http://schemas.openxmlformats.org/officeDocument/2006/relationships/slideLayout" Target="../slideLayouts/slideLayout42.xml"/><Relationship Id="rId3"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762000"/>
            <a:ext cx="4953000" cy="2011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3810000"/>
            <a:ext cx="19812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Primary Contact:</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fontAlgn="base">
        <a:spcBef>
          <a:spcPct val="0"/>
        </a:spcBef>
        <a:spcAft>
          <a:spcPct val="0"/>
        </a:spcAft>
        <a:defRPr sz="4000">
          <a:solidFill>
            <a:srgbClr val="4D4D4D"/>
          </a:solidFill>
          <a:latin typeface="+mj-lt"/>
          <a:ea typeface="+mj-ea"/>
          <a:cs typeface="+mj-cs"/>
        </a:defRPr>
      </a:lvl1pPr>
      <a:lvl2pPr algn="l" rtl="0" fontAlgn="base">
        <a:spcBef>
          <a:spcPct val="0"/>
        </a:spcBef>
        <a:spcAft>
          <a:spcPct val="0"/>
        </a:spcAft>
        <a:defRPr sz="4000">
          <a:solidFill>
            <a:srgbClr val="4D4D4D"/>
          </a:solidFill>
          <a:latin typeface="Avenir 95 Black" pitchFamily="50" charset="0"/>
        </a:defRPr>
      </a:lvl2pPr>
      <a:lvl3pPr algn="l" rtl="0" fontAlgn="base">
        <a:spcBef>
          <a:spcPct val="0"/>
        </a:spcBef>
        <a:spcAft>
          <a:spcPct val="0"/>
        </a:spcAft>
        <a:defRPr sz="4000">
          <a:solidFill>
            <a:srgbClr val="4D4D4D"/>
          </a:solidFill>
          <a:latin typeface="Avenir 95 Black" pitchFamily="50" charset="0"/>
        </a:defRPr>
      </a:lvl3pPr>
      <a:lvl4pPr algn="l" rtl="0" fontAlgn="base">
        <a:spcBef>
          <a:spcPct val="0"/>
        </a:spcBef>
        <a:spcAft>
          <a:spcPct val="0"/>
        </a:spcAft>
        <a:defRPr sz="4000">
          <a:solidFill>
            <a:srgbClr val="4D4D4D"/>
          </a:solidFill>
          <a:latin typeface="Avenir 95 Black" pitchFamily="50" charset="0"/>
        </a:defRPr>
      </a:lvl4pPr>
      <a:lvl5pPr algn="l" rtl="0" fontAlgn="base">
        <a:spcBef>
          <a:spcPct val="0"/>
        </a:spcBef>
        <a:spcAft>
          <a:spcPct val="0"/>
        </a:spcAft>
        <a:defRPr sz="4000">
          <a:solidFill>
            <a:srgbClr val="4D4D4D"/>
          </a:solidFill>
          <a:latin typeface="Avenir 95 Black" pitchFamily="50" charset="0"/>
        </a:defRPr>
      </a:lvl5pPr>
      <a:lvl6pPr marL="457200" algn="l" rtl="0" fontAlgn="base">
        <a:spcBef>
          <a:spcPct val="0"/>
        </a:spcBef>
        <a:spcAft>
          <a:spcPct val="0"/>
        </a:spcAft>
        <a:defRPr sz="4000">
          <a:solidFill>
            <a:srgbClr val="4D4D4D"/>
          </a:solidFill>
          <a:latin typeface="Avenir 95 Black" pitchFamily="50" charset="0"/>
        </a:defRPr>
      </a:lvl6pPr>
      <a:lvl7pPr marL="914400" algn="l" rtl="0" fontAlgn="base">
        <a:spcBef>
          <a:spcPct val="0"/>
        </a:spcBef>
        <a:spcAft>
          <a:spcPct val="0"/>
        </a:spcAft>
        <a:defRPr sz="4000">
          <a:solidFill>
            <a:srgbClr val="4D4D4D"/>
          </a:solidFill>
          <a:latin typeface="Avenir 95 Black" pitchFamily="50" charset="0"/>
        </a:defRPr>
      </a:lvl7pPr>
      <a:lvl8pPr marL="1371600" algn="l" rtl="0" fontAlgn="base">
        <a:spcBef>
          <a:spcPct val="0"/>
        </a:spcBef>
        <a:spcAft>
          <a:spcPct val="0"/>
        </a:spcAft>
        <a:defRPr sz="4000">
          <a:solidFill>
            <a:srgbClr val="4D4D4D"/>
          </a:solidFill>
          <a:latin typeface="Avenir 95 Black" pitchFamily="50" charset="0"/>
        </a:defRPr>
      </a:lvl8pPr>
      <a:lvl9pPr marL="1828800" algn="l" rtl="0" fontAlgn="base">
        <a:spcBef>
          <a:spcPct val="0"/>
        </a:spcBef>
        <a:spcAft>
          <a:spcPct val="0"/>
        </a:spcAft>
        <a:defRPr sz="4000">
          <a:solidFill>
            <a:srgbClr val="4D4D4D"/>
          </a:solidFill>
          <a:latin typeface="Avenir 95 Black" pitchFamily="50" charset="0"/>
        </a:defRPr>
      </a:lvl9pPr>
    </p:titleStyle>
    <p:bodyStyle>
      <a:lvl1pPr algn="l" rtl="0" fontAlgn="base">
        <a:spcBef>
          <a:spcPct val="20000"/>
        </a:spcBef>
        <a:spcAft>
          <a:spcPct val="0"/>
        </a:spcAft>
        <a:defRPr sz="1400" b="1">
          <a:solidFill>
            <a:srgbClr val="4D4D4D"/>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381000"/>
            <a:ext cx="8229600" cy="427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9144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270" name="Rectangle 6"/>
          <p:cNvSpPr>
            <a:spLocks noGrp="1" noChangeArrowheads="1"/>
          </p:cNvSpPr>
          <p:nvPr>
            <p:ph type="sldNum" sz="quarter" idx="4"/>
          </p:nvPr>
        </p:nvSpPr>
        <p:spPr bwMode="auto">
          <a:xfrm>
            <a:off x="304800" y="6248400"/>
            <a:ext cx="6858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4D4D4D"/>
                </a:solidFill>
                <a:latin typeface="+mj-lt"/>
              </a:defRPr>
            </a:lvl1pPr>
          </a:lstStyle>
          <a:p>
            <a:fld id="{185D92DB-8BC5-45CB-97ED-4EF2F341BBE1}" type="slidenum">
              <a:rPr lang="en-US"/>
              <a:pPr/>
              <a:t>‹#›</a:t>
            </a:fld>
            <a:endParaRPr lang="en-US"/>
          </a:p>
        </p:txBody>
      </p:sp>
      <p:sp>
        <p:nvSpPr>
          <p:cNvPr id="11271" name="Line 7"/>
          <p:cNvSpPr>
            <a:spLocks noChangeShapeType="1"/>
          </p:cNvSpPr>
          <p:nvPr/>
        </p:nvSpPr>
        <p:spPr bwMode="auto">
          <a:xfrm>
            <a:off x="457200" y="838200"/>
            <a:ext cx="8229600" cy="0"/>
          </a:xfrm>
          <a:prstGeom prst="line">
            <a:avLst/>
          </a:prstGeom>
          <a:noFill/>
          <a:ln w="6350" cap="rnd">
            <a:solidFill>
              <a:srgbClr val="4D4D4D"/>
            </a:solidFill>
            <a:prstDash val="sysDot"/>
            <a:round/>
            <a:headEnd/>
            <a:tailEnd/>
          </a:ln>
          <a:effectLst/>
        </p:spPr>
        <p:txBody>
          <a:bodyPr/>
          <a:lstStyle/>
          <a:p>
            <a:endParaRPr lang="en-US"/>
          </a:p>
        </p:txBody>
      </p:sp>
      <p:sp>
        <p:nvSpPr>
          <p:cNvPr id="11272" name="Rectangle 8"/>
          <p:cNvSpPr>
            <a:spLocks noGrp="1" noChangeArrowheads="1"/>
          </p:cNvSpPr>
          <p:nvPr>
            <p:ph type="ftr" sz="quarter" idx="3"/>
          </p:nvPr>
        </p:nvSpPr>
        <p:spPr bwMode="auto">
          <a:xfrm>
            <a:off x="1371600" y="6477000"/>
            <a:ext cx="579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600">
                <a:solidFill>
                  <a:srgbClr val="C0C0C0"/>
                </a:solidFill>
                <a:latin typeface="+mn-lt"/>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ftr="0" dt="0"/>
  <p:txStyles>
    <p:titleStyle>
      <a:lvl1pPr algn="l" rtl="0" fontAlgn="base">
        <a:spcBef>
          <a:spcPct val="0"/>
        </a:spcBef>
        <a:spcAft>
          <a:spcPct val="0"/>
        </a:spcAft>
        <a:defRPr>
          <a:solidFill>
            <a:srgbClr val="4D4D4D"/>
          </a:solidFill>
          <a:latin typeface="+mj-lt"/>
          <a:ea typeface="+mj-ea"/>
          <a:cs typeface="+mj-cs"/>
        </a:defRPr>
      </a:lvl1pPr>
      <a:lvl2pPr algn="l" rtl="0" fontAlgn="base">
        <a:spcBef>
          <a:spcPct val="0"/>
        </a:spcBef>
        <a:spcAft>
          <a:spcPct val="0"/>
        </a:spcAft>
        <a:defRPr>
          <a:solidFill>
            <a:srgbClr val="4D4D4D"/>
          </a:solidFill>
          <a:latin typeface="Avenir 95 Black" pitchFamily="50" charset="0"/>
        </a:defRPr>
      </a:lvl2pPr>
      <a:lvl3pPr algn="l" rtl="0" fontAlgn="base">
        <a:spcBef>
          <a:spcPct val="0"/>
        </a:spcBef>
        <a:spcAft>
          <a:spcPct val="0"/>
        </a:spcAft>
        <a:defRPr>
          <a:solidFill>
            <a:srgbClr val="4D4D4D"/>
          </a:solidFill>
          <a:latin typeface="Avenir 95 Black" pitchFamily="50" charset="0"/>
        </a:defRPr>
      </a:lvl3pPr>
      <a:lvl4pPr algn="l" rtl="0" fontAlgn="base">
        <a:spcBef>
          <a:spcPct val="0"/>
        </a:spcBef>
        <a:spcAft>
          <a:spcPct val="0"/>
        </a:spcAft>
        <a:defRPr>
          <a:solidFill>
            <a:srgbClr val="4D4D4D"/>
          </a:solidFill>
          <a:latin typeface="Avenir 95 Black" pitchFamily="50" charset="0"/>
        </a:defRPr>
      </a:lvl4pPr>
      <a:lvl5pPr algn="l" rtl="0" fontAlgn="base">
        <a:spcBef>
          <a:spcPct val="0"/>
        </a:spcBef>
        <a:spcAft>
          <a:spcPct val="0"/>
        </a:spcAft>
        <a:defRPr>
          <a:solidFill>
            <a:srgbClr val="4D4D4D"/>
          </a:solidFill>
          <a:latin typeface="Avenir 95 Black" pitchFamily="50" charset="0"/>
        </a:defRPr>
      </a:lvl5pPr>
      <a:lvl6pPr marL="457200" algn="l" rtl="0" fontAlgn="base">
        <a:spcBef>
          <a:spcPct val="0"/>
        </a:spcBef>
        <a:spcAft>
          <a:spcPct val="0"/>
        </a:spcAft>
        <a:defRPr>
          <a:solidFill>
            <a:srgbClr val="4D4D4D"/>
          </a:solidFill>
          <a:latin typeface="Avenir 95 Black" pitchFamily="50" charset="0"/>
        </a:defRPr>
      </a:lvl6pPr>
      <a:lvl7pPr marL="914400" algn="l" rtl="0" fontAlgn="base">
        <a:spcBef>
          <a:spcPct val="0"/>
        </a:spcBef>
        <a:spcAft>
          <a:spcPct val="0"/>
        </a:spcAft>
        <a:defRPr>
          <a:solidFill>
            <a:srgbClr val="4D4D4D"/>
          </a:solidFill>
          <a:latin typeface="Avenir 95 Black" pitchFamily="50" charset="0"/>
        </a:defRPr>
      </a:lvl7pPr>
      <a:lvl8pPr marL="1371600" algn="l" rtl="0" fontAlgn="base">
        <a:spcBef>
          <a:spcPct val="0"/>
        </a:spcBef>
        <a:spcAft>
          <a:spcPct val="0"/>
        </a:spcAft>
        <a:defRPr>
          <a:solidFill>
            <a:srgbClr val="4D4D4D"/>
          </a:solidFill>
          <a:latin typeface="Avenir 95 Black" pitchFamily="50" charset="0"/>
        </a:defRPr>
      </a:lvl8pPr>
      <a:lvl9pPr marL="1828800" algn="l" rtl="0" fontAlgn="base">
        <a:spcBef>
          <a:spcPct val="0"/>
        </a:spcBef>
        <a:spcAft>
          <a:spcPct val="0"/>
        </a:spcAft>
        <a:defRPr>
          <a:solidFill>
            <a:srgbClr val="4D4D4D"/>
          </a:solidFill>
          <a:latin typeface="Avenir 95 Black" pitchFamily="50" charset="0"/>
        </a:defRPr>
      </a:lvl9pPr>
    </p:titleStyle>
    <p:bodyStyle>
      <a:lvl1pPr marL="342900" indent="-342900" algn="l" rtl="0" fontAlgn="base">
        <a:spcBef>
          <a:spcPct val="20000"/>
        </a:spcBef>
        <a:spcAft>
          <a:spcPct val="0"/>
        </a:spcAft>
        <a:buChar char="•"/>
        <a:defRPr sz="1100">
          <a:solidFill>
            <a:srgbClr val="4D4D4D"/>
          </a:solidFill>
          <a:latin typeface="+mn-lt"/>
          <a:ea typeface="+mn-ea"/>
          <a:cs typeface="+mn-cs"/>
        </a:defRPr>
      </a:lvl1pPr>
      <a:lvl2pPr marL="742950" indent="-285750" algn="l" rtl="0" fontAlgn="base">
        <a:spcBef>
          <a:spcPct val="20000"/>
        </a:spcBef>
        <a:spcAft>
          <a:spcPct val="0"/>
        </a:spcAft>
        <a:buChar char="–"/>
        <a:defRPr sz="1100">
          <a:solidFill>
            <a:srgbClr val="4D4D4D"/>
          </a:solidFill>
          <a:latin typeface="+mn-lt"/>
        </a:defRPr>
      </a:lvl2pPr>
      <a:lvl3pPr marL="1143000" indent="-228600" algn="l" rtl="0" fontAlgn="base">
        <a:spcBef>
          <a:spcPct val="20000"/>
        </a:spcBef>
        <a:spcAft>
          <a:spcPct val="0"/>
        </a:spcAft>
        <a:buChar char="•"/>
        <a:defRPr sz="1100">
          <a:solidFill>
            <a:srgbClr val="4D4D4D"/>
          </a:solidFill>
          <a:latin typeface="+mn-lt"/>
        </a:defRPr>
      </a:lvl3pPr>
      <a:lvl4pPr marL="1600200" indent="-228600" algn="l" rtl="0" fontAlgn="base">
        <a:spcBef>
          <a:spcPct val="20000"/>
        </a:spcBef>
        <a:spcAft>
          <a:spcPct val="0"/>
        </a:spcAft>
        <a:buChar char="–"/>
        <a:defRPr sz="1100">
          <a:solidFill>
            <a:srgbClr val="4D4D4D"/>
          </a:solidFill>
          <a:latin typeface="+mn-lt"/>
        </a:defRPr>
      </a:lvl4pPr>
      <a:lvl5pPr marL="2057400" indent="-228600" algn="l" rtl="0" fontAlgn="base">
        <a:spcBef>
          <a:spcPct val="20000"/>
        </a:spcBef>
        <a:spcAft>
          <a:spcPct val="0"/>
        </a:spcAft>
        <a:buChar char="»"/>
        <a:defRPr sz="1100">
          <a:solidFill>
            <a:srgbClr val="4D4D4D"/>
          </a:solidFill>
          <a:latin typeface="+mn-lt"/>
        </a:defRPr>
      </a:lvl5pPr>
      <a:lvl6pPr marL="2514600" indent="-228600" algn="l" rtl="0" fontAlgn="base">
        <a:spcBef>
          <a:spcPct val="20000"/>
        </a:spcBef>
        <a:spcAft>
          <a:spcPct val="0"/>
        </a:spcAft>
        <a:buChar char="»"/>
        <a:defRPr sz="1100">
          <a:solidFill>
            <a:srgbClr val="4D4D4D"/>
          </a:solidFill>
          <a:latin typeface="+mn-lt"/>
        </a:defRPr>
      </a:lvl6pPr>
      <a:lvl7pPr marL="2971800" indent="-228600" algn="l" rtl="0" fontAlgn="base">
        <a:spcBef>
          <a:spcPct val="20000"/>
        </a:spcBef>
        <a:spcAft>
          <a:spcPct val="0"/>
        </a:spcAft>
        <a:buChar char="»"/>
        <a:defRPr sz="1100">
          <a:solidFill>
            <a:srgbClr val="4D4D4D"/>
          </a:solidFill>
          <a:latin typeface="+mn-lt"/>
        </a:defRPr>
      </a:lvl7pPr>
      <a:lvl8pPr marL="3429000" indent="-228600" algn="l" rtl="0" fontAlgn="base">
        <a:spcBef>
          <a:spcPct val="20000"/>
        </a:spcBef>
        <a:spcAft>
          <a:spcPct val="0"/>
        </a:spcAft>
        <a:buChar char="»"/>
        <a:defRPr sz="1100">
          <a:solidFill>
            <a:srgbClr val="4D4D4D"/>
          </a:solidFill>
          <a:latin typeface="+mn-lt"/>
        </a:defRPr>
      </a:lvl8pPr>
      <a:lvl9pPr marL="3886200" indent="-228600" algn="l" rtl="0" fontAlgn="base">
        <a:spcBef>
          <a:spcPct val="20000"/>
        </a:spcBef>
        <a:spcAft>
          <a:spcPct val="0"/>
        </a:spcAft>
        <a:buChar char="»"/>
        <a:defRPr sz="11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362200"/>
            <a:ext cx="8229600" cy="808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3795" name="Rectangle 3"/>
          <p:cNvSpPr>
            <a:spLocks noGrp="1" noChangeArrowheads="1"/>
          </p:cNvSpPr>
          <p:nvPr>
            <p:ph type="body" idx="1"/>
          </p:nvPr>
        </p:nvSpPr>
        <p:spPr bwMode="auto">
          <a:xfrm>
            <a:off x="457200" y="3276600"/>
            <a:ext cx="8229600" cy="21637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Sub Heading</a:t>
            </a:r>
          </a:p>
        </p:txBody>
      </p:sp>
      <p:sp>
        <p:nvSpPr>
          <p:cNvPr id="33796" name="Rectangle 4"/>
          <p:cNvSpPr>
            <a:spLocks noGrp="1" noChangeArrowheads="1"/>
          </p:cNvSpPr>
          <p:nvPr>
            <p:ph type="sldNum" sz="quarter" idx="4"/>
          </p:nvPr>
        </p:nvSpPr>
        <p:spPr bwMode="auto">
          <a:xfrm>
            <a:off x="304800" y="6248400"/>
            <a:ext cx="6858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4D4D4D"/>
                </a:solidFill>
                <a:latin typeface="+mj-lt"/>
              </a:defRPr>
            </a:lvl1pPr>
          </a:lstStyle>
          <a:p>
            <a:fld id="{C8781B4B-C0C8-4810-AC00-F876D8B926C5}" type="slidenum">
              <a:rPr lang="en-US"/>
              <a:pPr/>
              <a:t>‹#›</a:t>
            </a:fld>
            <a:endParaRPr lang="en-US"/>
          </a:p>
        </p:txBody>
      </p:sp>
      <p:sp>
        <p:nvSpPr>
          <p:cNvPr id="33798" name="Rectangle 6"/>
          <p:cNvSpPr>
            <a:spLocks noGrp="1" noChangeArrowheads="1"/>
          </p:cNvSpPr>
          <p:nvPr>
            <p:ph type="ftr" sz="quarter" idx="3"/>
          </p:nvPr>
        </p:nvSpPr>
        <p:spPr bwMode="auto">
          <a:xfrm>
            <a:off x="1371600" y="6477000"/>
            <a:ext cx="579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600">
                <a:solidFill>
                  <a:srgbClr val="C0C0C0"/>
                </a:solidFill>
                <a:latin typeface="+mn-lt"/>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rtl="0" fontAlgn="base">
        <a:spcBef>
          <a:spcPct val="0"/>
        </a:spcBef>
        <a:spcAft>
          <a:spcPct val="0"/>
        </a:spcAft>
        <a:defRPr sz="4000">
          <a:solidFill>
            <a:srgbClr val="4D4D4D"/>
          </a:solidFill>
          <a:latin typeface="+mj-lt"/>
          <a:ea typeface="+mj-ea"/>
          <a:cs typeface="+mj-cs"/>
        </a:defRPr>
      </a:lvl1pPr>
      <a:lvl2pPr algn="l" rtl="0" fontAlgn="base">
        <a:spcBef>
          <a:spcPct val="0"/>
        </a:spcBef>
        <a:spcAft>
          <a:spcPct val="0"/>
        </a:spcAft>
        <a:defRPr sz="4000">
          <a:solidFill>
            <a:srgbClr val="4D4D4D"/>
          </a:solidFill>
          <a:latin typeface="Avenir 95 Black" pitchFamily="50" charset="0"/>
        </a:defRPr>
      </a:lvl2pPr>
      <a:lvl3pPr algn="l" rtl="0" fontAlgn="base">
        <a:spcBef>
          <a:spcPct val="0"/>
        </a:spcBef>
        <a:spcAft>
          <a:spcPct val="0"/>
        </a:spcAft>
        <a:defRPr sz="4000">
          <a:solidFill>
            <a:srgbClr val="4D4D4D"/>
          </a:solidFill>
          <a:latin typeface="Avenir 95 Black" pitchFamily="50" charset="0"/>
        </a:defRPr>
      </a:lvl3pPr>
      <a:lvl4pPr algn="l" rtl="0" fontAlgn="base">
        <a:spcBef>
          <a:spcPct val="0"/>
        </a:spcBef>
        <a:spcAft>
          <a:spcPct val="0"/>
        </a:spcAft>
        <a:defRPr sz="4000">
          <a:solidFill>
            <a:srgbClr val="4D4D4D"/>
          </a:solidFill>
          <a:latin typeface="Avenir 95 Black" pitchFamily="50" charset="0"/>
        </a:defRPr>
      </a:lvl4pPr>
      <a:lvl5pPr algn="l" rtl="0" fontAlgn="base">
        <a:spcBef>
          <a:spcPct val="0"/>
        </a:spcBef>
        <a:spcAft>
          <a:spcPct val="0"/>
        </a:spcAft>
        <a:defRPr sz="4000">
          <a:solidFill>
            <a:srgbClr val="4D4D4D"/>
          </a:solidFill>
          <a:latin typeface="Avenir 95 Black" pitchFamily="50" charset="0"/>
        </a:defRPr>
      </a:lvl5pPr>
      <a:lvl6pPr marL="457200" algn="l" rtl="0" fontAlgn="base">
        <a:spcBef>
          <a:spcPct val="0"/>
        </a:spcBef>
        <a:spcAft>
          <a:spcPct val="0"/>
        </a:spcAft>
        <a:defRPr sz="4000">
          <a:solidFill>
            <a:srgbClr val="4D4D4D"/>
          </a:solidFill>
          <a:latin typeface="Avenir 95 Black" pitchFamily="50" charset="0"/>
        </a:defRPr>
      </a:lvl6pPr>
      <a:lvl7pPr marL="914400" algn="l" rtl="0" fontAlgn="base">
        <a:spcBef>
          <a:spcPct val="0"/>
        </a:spcBef>
        <a:spcAft>
          <a:spcPct val="0"/>
        </a:spcAft>
        <a:defRPr sz="4000">
          <a:solidFill>
            <a:srgbClr val="4D4D4D"/>
          </a:solidFill>
          <a:latin typeface="Avenir 95 Black" pitchFamily="50" charset="0"/>
        </a:defRPr>
      </a:lvl7pPr>
      <a:lvl8pPr marL="1371600" algn="l" rtl="0" fontAlgn="base">
        <a:spcBef>
          <a:spcPct val="0"/>
        </a:spcBef>
        <a:spcAft>
          <a:spcPct val="0"/>
        </a:spcAft>
        <a:defRPr sz="4000">
          <a:solidFill>
            <a:srgbClr val="4D4D4D"/>
          </a:solidFill>
          <a:latin typeface="Avenir 95 Black" pitchFamily="50" charset="0"/>
        </a:defRPr>
      </a:lvl8pPr>
      <a:lvl9pPr marL="1828800" algn="l" rtl="0" fontAlgn="base">
        <a:spcBef>
          <a:spcPct val="0"/>
        </a:spcBef>
        <a:spcAft>
          <a:spcPct val="0"/>
        </a:spcAft>
        <a:defRPr sz="4000">
          <a:solidFill>
            <a:srgbClr val="4D4D4D"/>
          </a:solidFill>
          <a:latin typeface="Avenir 95 Black" pitchFamily="50" charset="0"/>
        </a:defRPr>
      </a:lvl9pPr>
    </p:titleStyle>
    <p:bodyStyle>
      <a:lvl1pPr algn="l" rtl="0" fontAlgn="base">
        <a:spcBef>
          <a:spcPct val="20000"/>
        </a:spcBef>
        <a:spcAft>
          <a:spcPct val="0"/>
        </a:spcAft>
        <a:defRPr sz="2000">
          <a:solidFill>
            <a:srgbClr val="4D4D4D"/>
          </a:solidFill>
          <a:latin typeface="+mn-lt"/>
          <a:ea typeface="+mn-ea"/>
          <a:cs typeface="+mn-cs"/>
        </a:defRPr>
      </a:lvl1pPr>
      <a:lvl2pPr marL="742950" indent="-285750" algn="l" rtl="0" fontAlgn="base">
        <a:spcBef>
          <a:spcPct val="20000"/>
        </a:spcBef>
        <a:spcAft>
          <a:spcPct val="0"/>
        </a:spcAft>
        <a:buChar char="–"/>
        <a:defRPr sz="1100">
          <a:solidFill>
            <a:srgbClr val="4D4D4D"/>
          </a:solidFill>
          <a:latin typeface="+mn-lt"/>
        </a:defRPr>
      </a:lvl2pPr>
      <a:lvl3pPr marL="1143000" indent="-228600" algn="l" rtl="0" fontAlgn="base">
        <a:spcBef>
          <a:spcPct val="20000"/>
        </a:spcBef>
        <a:spcAft>
          <a:spcPct val="0"/>
        </a:spcAft>
        <a:buChar char="•"/>
        <a:defRPr sz="1100">
          <a:solidFill>
            <a:srgbClr val="4D4D4D"/>
          </a:solidFill>
          <a:latin typeface="+mn-lt"/>
        </a:defRPr>
      </a:lvl3pPr>
      <a:lvl4pPr marL="1600200" indent="-228600" algn="l" rtl="0" fontAlgn="base">
        <a:spcBef>
          <a:spcPct val="20000"/>
        </a:spcBef>
        <a:spcAft>
          <a:spcPct val="0"/>
        </a:spcAft>
        <a:buChar char="–"/>
        <a:defRPr sz="1100">
          <a:solidFill>
            <a:srgbClr val="4D4D4D"/>
          </a:solidFill>
          <a:latin typeface="+mn-lt"/>
        </a:defRPr>
      </a:lvl4pPr>
      <a:lvl5pPr marL="2057400" indent="-228600" algn="l" rtl="0" fontAlgn="base">
        <a:spcBef>
          <a:spcPct val="20000"/>
        </a:spcBef>
        <a:spcAft>
          <a:spcPct val="0"/>
        </a:spcAft>
        <a:buChar char="»"/>
        <a:defRPr sz="1100">
          <a:solidFill>
            <a:srgbClr val="4D4D4D"/>
          </a:solidFill>
          <a:latin typeface="+mn-lt"/>
        </a:defRPr>
      </a:lvl5pPr>
      <a:lvl6pPr marL="2514600" indent="-228600" algn="l" rtl="0" fontAlgn="base">
        <a:spcBef>
          <a:spcPct val="20000"/>
        </a:spcBef>
        <a:spcAft>
          <a:spcPct val="0"/>
        </a:spcAft>
        <a:buChar char="»"/>
        <a:defRPr sz="1100">
          <a:solidFill>
            <a:srgbClr val="4D4D4D"/>
          </a:solidFill>
          <a:latin typeface="+mn-lt"/>
        </a:defRPr>
      </a:lvl6pPr>
      <a:lvl7pPr marL="2971800" indent="-228600" algn="l" rtl="0" fontAlgn="base">
        <a:spcBef>
          <a:spcPct val="20000"/>
        </a:spcBef>
        <a:spcAft>
          <a:spcPct val="0"/>
        </a:spcAft>
        <a:buChar char="»"/>
        <a:defRPr sz="1100">
          <a:solidFill>
            <a:srgbClr val="4D4D4D"/>
          </a:solidFill>
          <a:latin typeface="+mn-lt"/>
        </a:defRPr>
      </a:lvl7pPr>
      <a:lvl8pPr marL="3429000" indent="-228600" algn="l" rtl="0" fontAlgn="base">
        <a:spcBef>
          <a:spcPct val="20000"/>
        </a:spcBef>
        <a:spcAft>
          <a:spcPct val="0"/>
        </a:spcAft>
        <a:buChar char="»"/>
        <a:defRPr sz="1100">
          <a:solidFill>
            <a:srgbClr val="4D4D4D"/>
          </a:solidFill>
          <a:latin typeface="+mn-lt"/>
        </a:defRPr>
      </a:lvl8pPr>
      <a:lvl9pPr marL="3886200" indent="-228600" algn="l" rtl="0" fontAlgn="base">
        <a:spcBef>
          <a:spcPct val="20000"/>
        </a:spcBef>
        <a:spcAft>
          <a:spcPct val="0"/>
        </a:spcAft>
        <a:buChar char="»"/>
        <a:defRPr sz="11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bwMode="auto">
          <a:xfrm>
            <a:off x="457200" y="381000"/>
            <a:ext cx="8229600" cy="4270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84996" name="Rectangle 4"/>
          <p:cNvSpPr>
            <a:spLocks noGrp="1" noChangeArrowheads="1"/>
          </p:cNvSpPr>
          <p:nvPr>
            <p:ph type="sldNum" sz="quarter" idx="4"/>
          </p:nvPr>
        </p:nvSpPr>
        <p:spPr bwMode="auto">
          <a:xfrm>
            <a:off x="304800" y="6248400"/>
            <a:ext cx="6858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4D4D4D"/>
                </a:solidFill>
                <a:latin typeface="+mj-lt"/>
              </a:defRPr>
            </a:lvl1pPr>
          </a:lstStyle>
          <a:p>
            <a:fld id="{6227F7FE-B03B-4F26-B50D-6B7E60170566}" type="slidenum">
              <a:rPr lang="en-US"/>
              <a:pPr/>
              <a:t>‹#›</a:t>
            </a:fld>
            <a:endParaRPr lang="en-US"/>
          </a:p>
        </p:txBody>
      </p:sp>
      <p:sp>
        <p:nvSpPr>
          <p:cNvPr id="84997" name="Line 5"/>
          <p:cNvSpPr>
            <a:spLocks noChangeShapeType="1"/>
          </p:cNvSpPr>
          <p:nvPr/>
        </p:nvSpPr>
        <p:spPr bwMode="auto">
          <a:xfrm>
            <a:off x="457200" y="838200"/>
            <a:ext cx="8229600" cy="0"/>
          </a:xfrm>
          <a:prstGeom prst="line">
            <a:avLst/>
          </a:prstGeom>
          <a:noFill/>
          <a:ln w="6350" cap="rnd">
            <a:solidFill>
              <a:srgbClr val="4D4D4D"/>
            </a:solidFill>
            <a:prstDash val="sysDot"/>
            <a:round/>
            <a:headEnd/>
            <a:tailEnd/>
          </a:ln>
          <a:effectLst/>
        </p:spPr>
        <p:txBody>
          <a:bodyPr/>
          <a:lstStyle/>
          <a:p>
            <a:endParaRPr lang="en-US"/>
          </a:p>
        </p:txBody>
      </p:sp>
      <p:sp>
        <p:nvSpPr>
          <p:cNvPr id="84998" name="Rectangle 6"/>
          <p:cNvSpPr>
            <a:spLocks noGrp="1" noChangeArrowheads="1"/>
          </p:cNvSpPr>
          <p:nvPr>
            <p:ph type="ftr" sz="quarter" idx="3"/>
          </p:nvPr>
        </p:nvSpPr>
        <p:spPr bwMode="auto">
          <a:xfrm>
            <a:off x="1371600" y="6477000"/>
            <a:ext cx="5791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600">
                <a:solidFill>
                  <a:srgbClr val="C0C0C0"/>
                </a:solidFill>
                <a:latin typeface="+mn-lt"/>
              </a:defRPr>
            </a:lvl1pPr>
          </a:lstStyle>
          <a:p>
            <a:r>
              <a:rPr lang="en-US"/>
              <a:t>CONFIDENTIAL – The contents of this document are proprietary and may not be copied or distributed without consent from Viget Labs.</a:t>
            </a:r>
          </a:p>
          <a:p>
            <a:r>
              <a:rPr lang="en-US"/>
              <a:t>400 S. Maple Ave. Suite 200 – Falls Church, VA – Tel 703.891.0670 – Fax 703.832.0341</a:t>
            </a:r>
          </a:p>
        </p:txBody>
      </p:sp>
      <p:sp>
        <p:nvSpPr>
          <p:cNvPr id="84999" name="Rectangle 7"/>
          <p:cNvSpPr>
            <a:spLocks noGrp="1" noChangeArrowheads="1"/>
          </p:cNvSpPr>
          <p:nvPr>
            <p:ph type="body" idx="1"/>
          </p:nvPr>
        </p:nvSpPr>
        <p:spPr bwMode="auto">
          <a:xfrm>
            <a:off x="457200" y="990600"/>
            <a:ext cx="8229600" cy="1371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Sub Heading</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l" rtl="0" fontAlgn="base">
        <a:spcBef>
          <a:spcPct val="0"/>
        </a:spcBef>
        <a:spcAft>
          <a:spcPct val="0"/>
        </a:spcAft>
        <a:defRPr>
          <a:solidFill>
            <a:srgbClr val="4D4D4D"/>
          </a:solidFill>
          <a:latin typeface="+mj-lt"/>
          <a:ea typeface="+mj-ea"/>
          <a:cs typeface="+mj-cs"/>
        </a:defRPr>
      </a:lvl1pPr>
      <a:lvl2pPr algn="l" rtl="0" fontAlgn="base">
        <a:spcBef>
          <a:spcPct val="0"/>
        </a:spcBef>
        <a:spcAft>
          <a:spcPct val="0"/>
        </a:spcAft>
        <a:defRPr>
          <a:solidFill>
            <a:srgbClr val="4D4D4D"/>
          </a:solidFill>
          <a:latin typeface="Avenir 95 Black" pitchFamily="50" charset="0"/>
        </a:defRPr>
      </a:lvl2pPr>
      <a:lvl3pPr algn="l" rtl="0" fontAlgn="base">
        <a:spcBef>
          <a:spcPct val="0"/>
        </a:spcBef>
        <a:spcAft>
          <a:spcPct val="0"/>
        </a:spcAft>
        <a:defRPr>
          <a:solidFill>
            <a:srgbClr val="4D4D4D"/>
          </a:solidFill>
          <a:latin typeface="Avenir 95 Black" pitchFamily="50" charset="0"/>
        </a:defRPr>
      </a:lvl3pPr>
      <a:lvl4pPr algn="l" rtl="0" fontAlgn="base">
        <a:spcBef>
          <a:spcPct val="0"/>
        </a:spcBef>
        <a:spcAft>
          <a:spcPct val="0"/>
        </a:spcAft>
        <a:defRPr>
          <a:solidFill>
            <a:srgbClr val="4D4D4D"/>
          </a:solidFill>
          <a:latin typeface="Avenir 95 Black" pitchFamily="50" charset="0"/>
        </a:defRPr>
      </a:lvl4pPr>
      <a:lvl5pPr algn="l" rtl="0" fontAlgn="base">
        <a:spcBef>
          <a:spcPct val="0"/>
        </a:spcBef>
        <a:spcAft>
          <a:spcPct val="0"/>
        </a:spcAft>
        <a:defRPr>
          <a:solidFill>
            <a:srgbClr val="4D4D4D"/>
          </a:solidFill>
          <a:latin typeface="Avenir 95 Black" pitchFamily="50" charset="0"/>
        </a:defRPr>
      </a:lvl5pPr>
      <a:lvl6pPr marL="457200" algn="l" rtl="0" fontAlgn="base">
        <a:spcBef>
          <a:spcPct val="0"/>
        </a:spcBef>
        <a:spcAft>
          <a:spcPct val="0"/>
        </a:spcAft>
        <a:defRPr>
          <a:solidFill>
            <a:srgbClr val="4D4D4D"/>
          </a:solidFill>
          <a:latin typeface="Avenir 95 Black" pitchFamily="50" charset="0"/>
        </a:defRPr>
      </a:lvl6pPr>
      <a:lvl7pPr marL="914400" algn="l" rtl="0" fontAlgn="base">
        <a:spcBef>
          <a:spcPct val="0"/>
        </a:spcBef>
        <a:spcAft>
          <a:spcPct val="0"/>
        </a:spcAft>
        <a:defRPr>
          <a:solidFill>
            <a:srgbClr val="4D4D4D"/>
          </a:solidFill>
          <a:latin typeface="Avenir 95 Black" pitchFamily="50" charset="0"/>
        </a:defRPr>
      </a:lvl7pPr>
      <a:lvl8pPr marL="1371600" algn="l" rtl="0" fontAlgn="base">
        <a:spcBef>
          <a:spcPct val="0"/>
        </a:spcBef>
        <a:spcAft>
          <a:spcPct val="0"/>
        </a:spcAft>
        <a:defRPr>
          <a:solidFill>
            <a:srgbClr val="4D4D4D"/>
          </a:solidFill>
          <a:latin typeface="Avenir 95 Black" pitchFamily="50" charset="0"/>
        </a:defRPr>
      </a:lvl8pPr>
      <a:lvl9pPr marL="1828800" algn="l" rtl="0" fontAlgn="base">
        <a:spcBef>
          <a:spcPct val="0"/>
        </a:spcBef>
        <a:spcAft>
          <a:spcPct val="0"/>
        </a:spcAft>
        <a:defRPr>
          <a:solidFill>
            <a:srgbClr val="4D4D4D"/>
          </a:solidFill>
          <a:latin typeface="Avenir 95 Black" pitchFamily="50" charset="0"/>
        </a:defRPr>
      </a:lvl9pPr>
    </p:titleStyle>
    <p:bodyStyle>
      <a:lvl1pPr algn="l" rtl="0" fontAlgn="base">
        <a:spcBef>
          <a:spcPct val="20000"/>
        </a:spcBef>
        <a:spcAft>
          <a:spcPct val="0"/>
        </a:spcAft>
        <a:defRPr sz="1400">
          <a:solidFill>
            <a:srgbClr val="4D4D4D"/>
          </a:solidFill>
          <a:latin typeface="+mn-lt"/>
          <a:ea typeface="+mn-ea"/>
          <a:cs typeface="+mn-cs"/>
        </a:defRPr>
      </a:lvl1pPr>
      <a:lvl2pPr marL="742950" indent="-285750" algn="l" rtl="0" fontAlgn="base">
        <a:spcBef>
          <a:spcPct val="20000"/>
        </a:spcBef>
        <a:spcAft>
          <a:spcPct val="0"/>
        </a:spcAft>
        <a:buChar char="–"/>
        <a:defRPr sz="1100">
          <a:solidFill>
            <a:srgbClr val="4D4D4D"/>
          </a:solidFill>
          <a:latin typeface="+mn-lt"/>
        </a:defRPr>
      </a:lvl2pPr>
      <a:lvl3pPr marL="1143000" indent="-228600" algn="l" rtl="0" fontAlgn="base">
        <a:spcBef>
          <a:spcPct val="20000"/>
        </a:spcBef>
        <a:spcAft>
          <a:spcPct val="0"/>
        </a:spcAft>
        <a:buChar char="•"/>
        <a:defRPr sz="1100">
          <a:solidFill>
            <a:srgbClr val="4D4D4D"/>
          </a:solidFill>
          <a:latin typeface="+mn-lt"/>
        </a:defRPr>
      </a:lvl3pPr>
      <a:lvl4pPr marL="1600200" indent="-228600" algn="l" rtl="0" fontAlgn="base">
        <a:spcBef>
          <a:spcPct val="20000"/>
        </a:spcBef>
        <a:spcAft>
          <a:spcPct val="0"/>
        </a:spcAft>
        <a:buChar char="–"/>
        <a:defRPr sz="1100">
          <a:solidFill>
            <a:srgbClr val="4D4D4D"/>
          </a:solidFill>
          <a:latin typeface="+mn-lt"/>
        </a:defRPr>
      </a:lvl4pPr>
      <a:lvl5pPr marL="2057400" indent="-228600" algn="l" rtl="0" fontAlgn="base">
        <a:spcBef>
          <a:spcPct val="20000"/>
        </a:spcBef>
        <a:spcAft>
          <a:spcPct val="0"/>
        </a:spcAft>
        <a:buChar char="»"/>
        <a:defRPr sz="1100">
          <a:solidFill>
            <a:srgbClr val="4D4D4D"/>
          </a:solidFill>
          <a:latin typeface="+mn-lt"/>
        </a:defRPr>
      </a:lvl5pPr>
      <a:lvl6pPr marL="2514600" indent="-228600" algn="l" rtl="0" fontAlgn="base">
        <a:spcBef>
          <a:spcPct val="20000"/>
        </a:spcBef>
        <a:spcAft>
          <a:spcPct val="0"/>
        </a:spcAft>
        <a:buChar char="»"/>
        <a:defRPr sz="1100">
          <a:solidFill>
            <a:srgbClr val="4D4D4D"/>
          </a:solidFill>
          <a:latin typeface="+mn-lt"/>
        </a:defRPr>
      </a:lvl6pPr>
      <a:lvl7pPr marL="2971800" indent="-228600" algn="l" rtl="0" fontAlgn="base">
        <a:spcBef>
          <a:spcPct val="20000"/>
        </a:spcBef>
        <a:spcAft>
          <a:spcPct val="0"/>
        </a:spcAft>
        <a:buChar char="»"/>
        <a:defRPr sz="1100">
          <a:solidFill>
            <a:srgbClr val="4D4D4D"/>
          </a:solidFill>
          <a:latin typeface="+mn-lt"/>
        </a:defRPr>
      </a:lvl7pPr>
      <a:lvl8pPr marL="3429000" indent="-228600" algn="l" rtl="0" fontAlgn="base">
        <a:spcBef>
          <a:spcPct val="20000"/>
        </a:spcBef>
        <a:spcAft>
          <a:spcPct val="0"/>
        </a:spcAft>
        <a:buChar char="»"/>
        <a:defRPr sz="1100">
          <a:solidFill>
            <a:srgbClr val="4D4D4D"/>
          </a:solidFill>
          <a:latin typeface="+mn-lt"/>
        </a:defRPr>
      </a:lvl8pPr>
      <a:lvl9pPr marL="3886200" indent="-228600" algn="l" rtl="0" fontAlgn="base">
        <a:spcBef>
          <a:spcPct val="20000"/>
        </a:spcBef>
        <a:spcAft>
          <a:spcPct val="0"/>
        </a:spcAft>
        <a:buChar char="»"/>
        <a:defRPr sz="11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slideLayout" Target="../slideLayouts/slideLayout35.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z="4800" dirty="0" smtClean="0"/>
              <a:t>IA Summit 2009 Recap</a:t>
            </a:r>
            <a:endParaRPr lang="en-US" sz="4800" dirty="0"/>
          </a:p>
        </p:txBody>
      </p:sp>
      <p:sp>
        <p:nvSpPr>
          <p:cNvPr id="20483" name="Rectangle 3"/>
          <p:cNvSpPr>
            <a:spLocks noGrp="1" noChangeArrowheads="1"/>
          </p:cNvSpPr>
          <p:nvPr>
            <p:ph type="body" idx="1"/>
          </p:nvPr>
        </p:nvSpPr>
        <p:spPr>
          <a:xfrm>
            <a:off x="457200" y="3810000"/>
            <a:ext cx="3733800" cy="1600200"/>
          </a:xfrm>
        </p:spPr>
        <p:txBody>
          <a:bodyPr/>
          <a:lstStyle/>
          <a:p>
            <a:r>
              <a:rPr lang="en-US" dirty="0" smtClean="0"/>
              <a:t>Jackson Fox </a:t>
            </a:r>
          </a:p>
          <a:p>
            <a:r>
              <a:rPr lang="en-US" b="0" dirty="0" smtClean="0"/>
              <a:t>UX Designer @ Viget Labs</a:t>
            </a:r>
          </a:p>
          <a:p>
            <a:r>
              <a:rPr lang="en-US" b="0" dirty="0" err="1" smtClean="0"/>
              <a:t>jacksonfox@gmail.com</a:t>
            </a:r>
            <a:endParaRPr lang="en-US"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 name="Title 73"/>
          <p:cNvSpPr>
            <a:spLocks noGrp="1"/>
          </p:cNvSpPr>
          <p:nvPr>
            <p:ph type="title"/>
          </p:nvPr>
        </p:nvSpPr>
        <p:spPr>
          <a:xfrm>
            <a:off x="722313" y="3405187"/>
            <a:ext cx="7772400" cy="1776413"/>
          </a:xfrm>
        </p:spPr>
        <p:txBody>
          <a:bodyPr>
            <a:normAutofit fontScale="90000"/>
          </a:bodyPr>
          <a:lstStyle/>
          <a:p>
            <a:r>
              <a:rPr lang="en-US" dirty="0" smtClean="0"/>
              <a:t>Our </a:t>
            </a:r>
            <a:r>
              <a:rPr lang="en-US" dirty="0" smtClean="0"/>
              <a:t>understanding of human cognition has fundamentally changed</a:t>
            </a:r>
            <a:endParaRPr lang="en-US" dirty="0"/>
          </a:p>
        </p:txBody>
      </p:sp>
      <p:sp>
        <p:nvSpPr>
          <p:cNvPr id="5" name="Text Placeholder 4"/>
          <p:cNvSpPr>
            <a:spLocks noGrp="1"/>
          </p:cNvSpPr>
          <p:nvPr>
            <p:ph type="body" idx="1"/>
          </p:nvPr>
        </p:nvSpPr>
        <p:spPr>
          <a:xfrm>
            <a:off x="722313" y="1905000"/>
            <a:ext cx="7772400" cy="1500187"/>
          </a:xfrm>
        </p:spPr>
        <p:txBody>
          <a:bodyPr/>
          <a:lstStyle/>
          <a:p>
            <a:r>
              <a:rPr lang="en-US" dirty="0" smtClean="0"/>
              <a:t>What I learned…</a:t>
            </a:r>
            <a:endParaRPr lang="en-US" dirty="0"/>
          </a:p>
        </p:txBody>
      </p:sp>
      <p:sp>
        <p:nvSpPr>
          <p:cNvPr id="4" name="Slide Number Placeholder 3"/>
          <p:cNvSpPr>
            <a:spLocks noGrp="1"/>
          </p:cNvSpPr>
          <p:nvPr>
            <p:ph type="sldNum" sz="quarter" idx="10"/>
          </p:nvPr>
        </p:nvSpPr>
        <p:spPr/>
        <p:txBody>
          <a:bodyPr/>
          <a:lstStyle/>
          <a:p>
            <a:fld id="{DDB6909C-F1F6-49EE-9ECE-6538B3309E9A}" type="slidenum">
              <a:rPr lang="en-US"/>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2C2DCD2-5106-4914-A52E-5D6E05F77C3C}" type="slidenum">
              <a:rPr lang="en-US"/>
              <a:pPr/>
              <a:t>3</a:t>
            </a:fld>
            <a:endParaRPr lang="en-US"/>
          </a:p>
        </p:txBody>
      </p:sp>
      <p:sp>
        <p:nvSpPr>
          <p:cNvPr id="86018" name="Rectangle 2"/>
          <p:cNvSpPr>
            <a:spLocks noGrp="1" noChangeArrowheads="1"/>
          </p:cNvSpPr>
          <p:nvPr>
            <p:ph type="title"/>
          </p:nvPr>
        </p:nvSpPr>
        <p:spPr/>
        <p:txBody>
          <a:bodyPr/>
          <a:lstStyle/>
          <a:p>
            <a:r>
              <a:rPr lang="en-US" dirty="0" smtClean="0"/>
              <a:t>Is Interaction Necessary? </a:t>
            </a:r>
            <a:r>
              <a:rPr lang="en-US" dirty="0" smtClean="0"/>
              <a:t>(Karl Fast)</a:t>
            </a:r>
            <a:endParaRPr lang="en-US" dirty="0"/>
          </a:p>
        </p:txBody>
      </p:sp>
      <p:sp>
        <p:nvSpPr>
          <p:cNvPr id="86019" name="Rectangle 3"/>
          <p:cNvSpPr>
            <a:spLocks noGrp="1" noChangeArrowheads="1"/>
          </p:cNvSpPr>
          <p:nvPr>
            <p:ph type="body" idx="1"/>
          </p:nvPr>
        </p:nvSpPr>
        <p:spPr>
          <a:xfrm>
            <a:off x="457200" y="990600"/>
            <a:ext cx="8229600" cy="4724400"/>
          </a:xfrm>
        </p:spPr>
        <p:txBody>
          <a:bodyPr/>
          <a:lstStyle/>
          <a:p>
            <a:r>
              <a:rPr lang="en-US" sz="1600" dirty="0" smtClean="0"/>
              <a:t>Karl shared several stories:</a:t>
            </a:r>
          </a:p>
          <a:p>
            <a:endParaRPr lang="en-US" sz="1600" dirty="0" smtClean="0"/>
          </a:p>
          <a:p>
            <a:pPr marL="223838" indent="-223838">
              <a:buFont typeface="Arial"/>
              <a:buChar char="•"/>
            </a:pPr>
            <a:r>
              <a:rPr lang="en-US" sz="1600" dirty="0" smtClean="0"/>
              <a:t>People who organize photos with their hands are faster than people who organize photos on a multi-touch computing surface.</a:t>
            </a:r>
          </a:p>
          <a:p>
            <a:pPr marL="223838" indent="-223838">
              <a:buFont typeface="Arial"/>
              <a:buChar char="•"/>
            </a:pPr>
            <a:r>
              <a:rPr lang="en-US" sz="1600" dirty="0" smtClean="0"/>
              <a:t>Skilled Tetris players are more likely to “over-rotate” shapes while playing the game than novice players.</a:t>
            </a:r>
          </a:p>
          <a:p>
            <a:pPr marL="223838" indent="-223838">
              <a:buFont typeface="Arial"/>
              <a:buChar char="•"/>
            </a:pPr>
            <a:r>
              <a:rPr lang="en-US" sz="1600" dirty="0" smtClean="0"/>
              <a:t>Sighted children and blind children use the same physical gestures to communicate physical phenomena.</a:t>
            </a:r>
          </a:p>
          <a:p>
            <a:endParaRPr lang="en-US" sz="1600" dirty="0" smtClean="0"/>
          </a:p>
          <a:p>
            <a:r>
              <a:rPr lang="en-US" sz="1600" dirty="0" smtClean="0"/>
              <a:t>Each of these stories demonstrate the cognition is embodied, that there is a deep connection between mind &amp; body (&amp; environment). This is goes against much of the foundational theory that gave birth to classical HCI, which saw human cognition as a strictly rational activity.</a:t>
            </a:r>
          </a:p>
          <a:p>
            <a:endParaRPr lang="en-US" sz="1600" dirty="0" smtClean="0"/>
          </a:p>
          <a:p>
            <a:r>
              <a:rPr lang="en-US" sz="1600" b="1" dirty="0" smtClean="0"/>
              <a:t>Epistemic Action: </a:t>
            </a:r>
            <a:r>
              <a:rPr lang="en-US" sz="1600" dirty="0" smtClean="0"/>
              <a:t>There are two kinds of actions: pragmatic actions and epistemic actions. Pragmatic actions directly affect the world in service to our goals. In contrast, epistemic actions to explore the conceptual (and physical) world of the problem.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2C2DCD2-5106-4914-A52E-5D6E05F77C3C}" type="slidenum">
              <a:rPr lang="en-US"/>
              <a:pPr/>
              <a:t>4</a:t>
            </a:fld>
            <a:endParaRPr lang="en-US"/>
          </a:p>
        </p:txBody>
      </p:sp>
      <p:sp>
        <p:nvSpPr>
          <p:cNvPr id="86018" name="Rectangle 2"/>
          <p:cNvSpPr>
            <a:spLocks noGrp="1" noChangeArrowheads="1"/>
          </p:cNvSpPr>
          <p:nvPr>
            <p:ph type="title"/>
          </p:nvPr>
        </p:nvSpPr>
        <p:spPr/>
        <p:txBody>
          <a:bodyPr/>
          <a:lstStyle/>
          <a:p>
            <a:r>
              <a:rPr lang="en-US" dirty="0" smtClean="0"/>
              <a:t>Digital Space &amp; The Context </a:t>
            </a:r>
            <a:r>
              <a:rPr lang="en-US" dirty="0" smtClean="0"/>
              <a:t>Problem (Andrew Hinton)</a:t>
            </a:r>
            <a:endParaRPr lang="en-US" dirty="0"/>
          </a:p>
        </p:txBody>
      </p:sp>
      <p:sp>
        <p:nvSpPr>
          <p:cNvPr id="86019" name="Rectangle 3"/>
          <p:cNvSpPr>
            <a:spLocks noGrp="1" noChangeArrowheads="1"/>
          </p:cNvSpPr>
          <p:nvPr>
            <p:ph type="body" idx="1"/>
          </p:nvPr>
        </p:nvSpPr>
        <p:spPr>
          <a:xfrm>
            <a:off x="457200" y="990600"/>
            <a:ext cx="8229600" cy="2895600"/>
          </a:xfrm>
        </p:spPr>
        <p:txBody>
          <a:bodyPr/>
          <a:lstStyle/>
          <a:p>
            <a:r>
              <a:rPr lang="en-US" sz="1600" dirty="0" smtClean="0"/>
              <a:t>It was really convenient that Karl Fast talked about embodied cognition, because it gives us a way to talk about the problem of context that Andrew Hinton described.</a:t>
            </a:r>
          </a:p>
          <a:p>
            <a:endParaRPr lang="en-US" sz="1600" dirty="0" smtClean="0"/>
          </a:p>
          <a:p>
            <a:r>
              <a:rPr lang="en-US" sz="1600" dirty="0" smtClean="0"/>
              <a:t>Actually, “situated action” is probably better, because what Andrew noticed is that digital spaces take all of the really useful context that we get from physical spaces and throws it away. What’s worse, they don’t give us anything new in return. We’ve just said that cognition depends (in part) on that context, so what we’re doing is making things really hard for ourselves.</a:t>
            </a:r>
          </a:p>
          <a:p>
            <a:endParaRPr lang="en-US" sz="1600" dirty="0" smtClean="0"/>
          </a:p>
          <a:p>
            <a:r>
              <a:rPr lang="en-US" sz="1600" b="1" dirty="0" smtClean="0"/>
              <a:t>A Simple Example</a:t>
            </a:r>
            <a:endParaRPr lang="en-US" sz="1600" b="1" dirty="0"/>
          </a:p>
        </p:txBody>
      </p:sp>
      <p:pic>
        <p:nvPicPr>
          <p:cNvPr id="5" name="Picture 4" descr="2045735047_b864159e51_m.jpg.jpeg"/>
          <p:cNvPicPr>
            <a:picLocks noChangeAspect="1"/>
          </p:cNvPicPr>
          <p:nvPr/>
        </p:nvPicPr>
        <p:blipFill>
          <a:blip r:embed="rId3"/>
          <a:stretch>
            <a:fillRect/>
          </a:stretch>
        </p:blipFill>
        <p:spPr>
          <a:xfrm>
            <a:off x="533400" y="4038600"/>
            <a:ext cx="2246313" cy="1684734"/>
          </a:xfrm>
          <a:prstGeom prst="rect">
            <a:avLst/>
          </a:prstGeom>
          <a:effectLst>
            <a:outerShdw blurRad="50800" dist="38100" dir="2700000">
              <a:srgbClr val="000000">
                <a:alpha val="43000"/>
              </a:srgbClr>
            </a:outerShdw>
          </a:effectLst>
        </p:spPr>
      </p:pic>
      <p:sp>
        <p:nvSpPr>
          <p:cNvPr id="6" name="TextBox 5"/>
          <p:cNvSpPr txBox="1"/>
          <p:nvPr/>
        </p:nvSpPr>
        <p:spPr>
          <a:xfrm>
            <a:off x="2819400" y="4724400"/>
            <a:ext cx="428322" cy="369332"/>
          </a:xfrm>
          <a:prstGeom prst="rect">
            <a:avLst/>
          </a:prstGeom>
          <a:noFill/>
        </p:spPr>
        <p:txBody>
          <a:bodyPr wrap="none" rtlCol="0">
            <a:spAutoFit/>
          </a:bodyPr>
          <a:lstStyle/>
          <a:p>
            <a:r>
              <a:rPr lang="en-US" dirty="0" err="1" smtClean="0">
                <a:latin typeface="+mn-lt"/>
              </a:rPr>
              <a:t>vs</a:t>
            </a:r>
            <a:endParaRPr lang="en-US" dirty="0">
              <a:latin typeface="+mn-lt"/>
            </a:endParaRPr>
          </a:p>
        </p:txBody>
      </p:sp>
      <p:pic>
        <p:nvPicPr>
          <p:cNvPr id="7" name="Picture 6" descr="2275167709_b2824b436a_m.jpg.jpeg"/>
          <p:cNvPicPr>
            <a:picLocks noChangeAspect="1"/>
          </p:cNvPicPr>
          <p:nvPr/>
        </p:nvPicPr>
        <p:blipFill>
          <a:blip r:embed="rId4"/>
          <a:stretch>
            <a:fillRect/>
          </a:stretch>
        </p:blipFill>
        <p:spPr>
          <a:xfrm>
            <a:off x="3276600" y="4038600"/>
            <a:ext cx="2286000" cy="1725657"/>
          </a:xfrm>
          <a:prstGeom prst="rect">
            <a:avLst/>
          </a:prstGeom>
          <a:effectLst>
            <a:outerShdw blurRad="50800" dist="38100" dir="2700000">
              <a:srgbClr val="000000">
                <a:alpha val="43000"/>
              </a:srgbClr>
            </a:outerShdw>
          </a:effectLst>
        </p:spPr>
      </p:pic>
      <p:sp>
        <p:nvSpPr>
          <p:cNvPr id="8" name="TextBox 7"/>
          <p:cNvSpPr txBox="1"/>
          <p:nvPr/>
        </p:nvSpPr>
        <p:spPr>
          <a:xfrm>
            <a:off x="6172200" y="4038600"/>
            <a:ext cx="1954688" cy="646331"/>
          </a:xfrm>
          <a:prstGeom prst="rect">
            <a:avLst/>
          </a:prstGeom>
          <a:noFill/>
        </p:spPr>
        <p:txBody>
          <a:bodyPr wrap="none" rtlCol="0">
            <a:spAutoFit/>
          </a:bodyPr>
          <a:lstStyle/>
          <a:p>
            <a:r>
              <a:rPr lang="en-US" sz="3600" dirty="0" err="1" smtClean="0">
                <a:latin typeface="American Typewriter"/>
                <a:cs typeface="American Typewriter"/>
              </a:rPr>
              <a:t>d</a:t>
            </a:r>
            <a:r>
              <a:rPr lang="en-US" sz="3600" dirty="0" smtClean="0">
                <a:latin typeface="American Typewriter"/>
                <a:cs typeface="American Typewriter"/>
              </a:rPr>
              <a:t> </a:t>
            </a:r>
            <a:r>
              <a:rPr lang="en-US" sz="3600" dirty="0" err="1" smtClean="0">
                <a:latin typeface="American Typewriter"/>
                <a:cs typeface="American Typewriter"/>
              </a:rPr>
              <a:t>triupa</a:t>
            </a:r>
            <a:endParaRPr lang="en-US" dirty="0">
              <a:latin typeface="American Typewriter"/>
              <a:cs typeface="American Typewriter"/>
            </a:endParaRPr>
          </a:p>
        </p:txBody>
      </p:sp>
      <p:sp>
        <p:nvSpPr>
          <p:cNvPr id="9" name="TextBox 8"/>
          <p:cNvSpPr txBox="1"/>
          <p:nvPr/>
        </p:nvSpPr>
        <p:spPr>
          <a:xfrm>
            <a:off x="6096000" y="5105400"/>
            <a:ext cx="1881743" cy="646331"/>
          </a:xfrm>
          <a:prstGeom prst="rect">
            <a:avLst/>
          </a:prstGeom>
          <a:noFill/>
        </p:spPr>
        <p:txBody>
          <a:bodyPr wrap="none" rtlCol="0">
            <a:spAutoFit/>
          </a:bodyPr>
          <a:lstStyle/>
          <a:p>
            <a:r>
              <a:rPr lang="en-US" sz="3600" dirty="0" smtClean="0">
                <a:latin typeface="American Typewriter"/>
                <a:cs typeface="American Typewriter"/>
              </a:rPr>
              <a:t>@</a:t>
            </a:r>
            <a:r>
              <a:rPr lang="en-US" sz="3600" dirty="0" err="1" smtClean="0">
                <a:latin typeface="American Typewriter"/>
                <a:cs typeface="American Typewriter"/>
              </a:rPr>
              <a:t>triupa</a:t>
            </a:r>
            <a:endParaRPr lang="en-US" dirty="0">
              <a:latin typeface="American Typewriter"/>
              <a:cs typeface="American Typewriter"/>
            </a:endParaRPr>
          </a:p>
        </p:txBody>
      </p:sp>
      <p:sp>
        <p:nvSpPr>
          <p:cNvPr id="10" name="TextBox 9"/>
          <p:cNvSpPr txBox="1"/>
          <p:nvPr/>
        </p:nvSpPr>
        <p:spPr>
          <a:xfrm>
            <a:off x="6858000" y="4724400"/>
            <a:ext cx="428322" cy="369332"/>
          </a:xfrm>
          <a:prstGeom prst="rect">
            <a:avLst/>
          </a:prstGeom>
          <a:noFill/>
        </p:spPr>
        <p:txBody>
          <a:bodyPr wrap="none" rtlCol="0">
            <a:spAutoFit/>
          </a:bodyPr>
          <a:lstStyle/>
          <a:p>
            <a:r>
              <a:rPr lang="en-US" dirty="0" err="1" smtClean="0">
                <a:latin typeface="+mn-lt"/>
              </a:rPr>
              <a:t>vs</a:t>
            </a:r>
            <a:endParaRPr lang="en-US" dirty="0">
              <a:latin typeface="+mn-lt"/>
            </a:endParaRPr>
          </a:p>
        </p:txBody>
      </p:sp>
      <p:sp>
        <p:nvSpPr>
          <p:cNvPr id="11" name="Line 5"/>
          <p:cNvSpPr>
            <a:spLocks noChangeShapeType="1"/>
          </p:cNvSpPr>
          <p:nvPr/>
        </p:nvSpPr>
        <p:spPr bwMode="auto">
          <a:xfrm flipH="1" flipV="1">
            <a:off x="5943600" y="4038600"/>
            <a:ext cx="0" cy="1752600"/>
          </a:xfrm>
          <a:prstGeom prst="line">
            <a:avLst/>
          </a:prstGeom>
          <a:noFill/>
          <a:ln w="6350" cap="rnd">
            <a:solidFill>
              <a:srgbClr val="4D4D4D"/>
            </a:solidFill>
            <a:prstDash val="sysDot"/>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Problems (for all of us)</a:t>
            </a:r>
            <a:endParaRPr lang="en-US" dirty="0"/>
          </a:p>
        </p:txBody>
      </p:sp>
      <p:sp>
        <p:nvSpPr>
          <p:cNvPr id="3" name="Content Placeholder 2"/>
          <p:cNvSpPr>
            <a:spLocks noGrp="1"/>
          </p:cNvSpPr>
          <p:nvPr>
            <p:ph idx="1"/>
          </p:nvPr>
        </p:nvSpPr>
        <p:spPr>
          <a:xfrm>
            <a:off x="457200" y="990600"/>
            <a:ext cx="8229600" cy="2743200"/>
          </a:xfrm>
        </p:spPr>
        <p:txBody>
          <a:bodyPr/>
          <a:lstStyle/>
          <a:p>
            <a:r>
              <a:rPr lang="en-US" sz="1600" b="1" dirty="0" smtClean="0"/>
              <a:t>Karl Fast:</a:t>
            </a:r>
            <a:r>
              <a:rPr lang="en-US" sz="1600" dirty="0" smtClean="0"/>
              <a:t> In order to understand things, we need to use them, in order to use them, we need to find them, and in order to find them they need to exist. We’re pretty good at solving the </a:t>
            </a:r>
            <a:r>
              <a:rPr lang="en-US" sz="1600" b="1" dirty="0" smtClean="0"/>
              <a:t>existence</a:t>
            </a:r>
            <a:r>
              <a:rPr lang="en-US" sz="1600" dirty="0" smtClean="0"/>
              <a:t> &amp; the </a:t>
            </a:r>
            <a:r>
              <a:rPr lang="en-US" sz="1600" b="1" dirty="0" smtClean="0"/>
              <a:t>finding</a:t>
            </a:r>
            <a:r>
              <a:rPr lang="en-US" sz="1600" dirty="0" smtClean="0"/>
              <a:t> problems. We need to get much better at the </a:t>
            </a:r>
            <a:r>
              <a:rPr lang="en-US" sz="1600" b="1" dirty="0" smtClean="0"/>
              <a:t>using</a:t>
            </a:r>
            <a:r>
              <a:rPr lang="en-US" sz="1600" dirty="0" smtClean="0"/>
              <a:t> and </a:t>
            </a:r>
            <a:r>
              <a:rPr lang="en-US" sz="1600" b="1" dirty="0" smtClean="0"/>
              <a:t>understanding</a:t>
            </a:r>
            <a:r>
              <a:rPr lang="en-US" sz="1600" dirty="0" smtClean="0"/>
              <a:t> parts.</a:t>
            </a:r>
          </a:p>
          <a:p>
            <a:endParaRPr lang="en-US" sz="1600" b="1" dirty="0" smtClean="0"/>
          </a:p>
          <a:p>
            <a:r>
              <a:rPr lang="en-US" sz="1600" b="1" dirty="0" smtClean="0"/>
              <a:t>Andrew Hinton:</a:t>
            </a:r>
            <a:r>
              <a:rPr lang="en-US" sz="1600" dirty="0" smtClean="0"/>
              <a:t> We lack a suitable language for context in digital spaces, and in those spaces in between the digital and the physical. We must begin to address these problems, because they’re only getting worse.</a:t>
            </a:r>
            <a:endParaRPr lang="en-US" sz="1600" b="1" dirty="0"/>
          </a:p>
        </p:txBody>
      </p:sp>
      <p:sp>
        <p:nvSpPr>
          <p:cNvPr id="4" name="Slide Number Placeholder 3"/>
          <p:cNvSpPr>
            <a:spLocks noGrp="1"/>
          </p:cNvSpPr>
          <p:nvPr>
            <p:ph type="sldNum" sz="quarter" idx="10"/>
          </p:nvPr>
        </p:nvSpPr>
        <p:spPr/>
        <p:txBody>
          <a:bodyPr/>
          <a:lstStyle/>
          <a:p>
            <a:fld id="{8AFA4B0E-2197-4DCE-AE45-FDB76BD75114}"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 name="Title 73"/>
          <p:cNvSpPr>
            <a:spLocks noGrp="1"/>
          </p:cNvSpPr>
          <p:nvPr>
            <p:ph type="title"/>
          </p:nvPr>
        </p:nvSpPr>
        <p:spPr>
          <a:xfrm>
            <a:off x="722313" y="3405187"/>
            <a:ext cx="7772400" cy="1362075"/>
          </a:xfrm>
        </p:spPr>
        <p:txBody>
          <a:bodyPr>
            <a:normAutofit fontScale="90000"/>
          </a:bodyPr>
          <a:lstStyle/>
          <a:p>
            <a:r>
              <a:rPr lang="en-US" dirty="0" smtClean="0"/>
              <a:t>You are not your job title, you are what you do</a:t>
            </a:r>
            <a:endParaRPr lang="en-US" dirty="0"/>
          </a:p>
        </p:txBody>
      </p:sp>
      <p:sp>
        <p:nvSpPr>
          <p:cNvPr id="5" name="Text Placeholder 4"/>
          <p:cNvSpPr>
            <a:spLocks noGrp="1"/>
          </p:cNvSpPr>
          <p:nvPr>
            <p:ph type="body" idx="1"/>
          </p:nvPr>
        </p:nvSpPr>
        <p:spPr>
          <a:xfrm>
            <a:off x="722313" y="1905000"/>
            <a:ext cx="7772400" cy="1500187"/>
          </a:xfrm>
        </p:spPr>
        <p:txBody>
          <a:bodyPr/>
          <a:lstStyle/>
          <a:p>
            <a:r>
              <a:rPr lang="en-US" dirty="0" smtClean="0"/>
              <a:t>Information Architecture vs. Interaction Design</a:t>
            </a:r>
            <a:endParaRPr lang="en-US" dirty="0"/>
          </a:p>
        </p:txBody>
      </p:sp>
      <p:sp>
        <p:nvSpPr>
          <p:cNvPr id="4" name="Slide Number Placeholder 3"/>
          <p:cNvSpPr>
            <a:spLocks noGrp="1"/>
          </p:cNvSpPr>
          <p:nvPr>
            <p:ph type="sldNum" sz="quarter" idx="10"/>
          </p:nvPr>
        </p:nvSpPr>
        <p:spPr/>
        <p:txBody>
          <a:bodyPr/>
          <a:lstStyle/>
          <a:p>
            <a:fld id="{DDB6909C-F1F6-49EE-9ECE-6538B3309E9A}"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2C2DCD2-5106-4914-A52E-5D6E05F77C3C}" type="slidenum">
              <a:rPr lang="en-US"/>
              <a:pPr/>
              <a:t>7</a:t>
            </a:fld>
            <a:endParaRPr lang="en-US"/>
          </a:p>
        </p:txBody>
      </p:sp>
      <p:sp>
        <p:nvSpPr>
          <p:cNvPr id="86018" name="Rectangle 2"/>
          <p:cNvSpPr>
            <a:spLocks noGrp="1" noChangeArrowheads="1"/>
          </p:cNvSpPr>
          <p:nvPr>
            <p:ph type="title"/>
          </p:nvPr>
        </p:nvSpPr>
        <p:spPr/>
        <p:txBody>
          <a:bodyPr/>
          <a:lstStyle/>
          <a:p>
            <a:r>
              <a:rPr lang="en-US" dirty="0" smtClean="0"/>
              <a:t>Information Architecture </a:t>
            </a:r>
            <a:r>
              <a:rPr lang="en-US" dirty="0" err="1" smtClean="0"/>
              <a:t>vs</a:t>
            </a:r>
            <a:r>
              <a:rPr lang="en-US" dirty="0" smtClean="0"/>
              <a:t> Interaction Design</a:t>
            </a:r>
            <a:endParaRPr lang="en-US" dirty="0"/>
          </a:p>
        </p:txBody>
      </p:sp>
      <p:sp>
        <p:nvSpPr>
          <p:cNvPr id="86019" name="Rectangle 3"/>
          <p:cNvSpPr>
            <a:spLocks noGrp="1" noChangeArrowheads="1"/>
          </p:cNvSpPr>
          <p:nvPr>
            <p:ph type="body" idx="1"/>
          </p:nvPr>
        </p:nvSpPr>
        <p:spPr/>
        <p:txBody>
          <a:bodyPr/>
          <a:lstStyle/>
          <a:p>
            <a:r>
              <a:rPr lang="en-US" dirty="0" smtClean="0"/>
              <a:t>There was a lot of talk about </a:t>
            </a:r>
            <a:r>
              <a:rPr lang="en-US" dirty="0" smtClean="0"/>
              <a:t>a growing rift (feud?) between Information Architects and Interaction Designers, or at least between the IA Institute and the </a:t>
            </a:r>
            <a:r>
              <a:rPr lang="en-US" dirty="0" err="1" smtClean="0"/>
              <a:t>IxDA</a:t>
            </a:r>
            <a:r>
              <a:rPr lang="en-US" dirty="0" smtClean="0"/>
              <a:t>. UX Net sponsored a meeting that was likened to the meeting of the five families. The problem? Most people at the conference couldn’t come up with any reason there should even be any disagreement.</a:t>
            </a:r>
          </a:p>
          <a:p>
            <a:endParaRPr lang="en-US" dirty="0" smtClean="0"/>
          </a:p>
          <a:p>
            <a:r>
              <a:rPr lang="en-US" dirty="0" smtClean="0"/>
              <a:t>I think this sums it up best:</a:t>
            </a:r>
          </a:p>
        </p:txBody>
      </p:sp>
      <p:sp>
        <p:nvSpPr>
          <p:cNvPr id="5" name="Title 73"/>
          <p:cNvSpPr txBox="1">
            <a:spLocks/>
          </p:cNvSpPr>
          <p:nvPr/>
        </p:nvSpPr>
        <p:spPr bwMode="auto">
          <a:xfrm>
            <a:off x="457200" y="2590800"/>
            <a:ext cx="7772400" cy="13620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fontScale="90000"/>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0" cap="all" spc="0" normalizeH="0" baseline="0" noProof="0" dirty="0" smtClean="0">
                <a:ln>
                  <a:noFill/>
                </a:ln>
                <a:solidFill>
                  <a:srgbClr val="4D4D4D"/>
                </a:solidFill>
                <a:effectLst/>
                <a:uLnTx/>
                <a:uFillTx/>
                <a:latin typeface="+mj-lt"/>
                <a:ea typeface="+mj-ea"/>
                <a:cs typeface="+mj-cs"/>
              </a:rPr>
              <a:t>You are not your job title, you are what you do</a:t>
            </a:r>
            <a:endParaRPr kumimoji="0" lang="en-US" sz="4000" b="1" i="0" u="none" strike="noStrike" kern="0" cap="all" spc="0" normalizeH="0" baseline="0" noProof="0" dirty="0">
              <a:ln>
                <a:noFill/>
              </a:ln>
              <a:solidFill>
                <a:srgbClr val="4D4D4D"/>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Viget: Home Slide">
  <a:themeElements>
    <a:clrScheme name="Viget: Hom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get: Home Slide">
      <a:majorFont>
        <a:latin typeface="Avenir 95 Black"/>
        <a:ea typeface=""/>
        <a:cs typeface=""/>
      </a:majorFont>
      <a:minorFont>
        <a:latin typeface="TradeGoth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get: Hom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get: Hom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get: Hom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get: Hom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get: Hom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get: Hom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get: Hom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get: Hom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get: Hom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get: Hom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get: Hom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get: Hom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iget: Content ">
  <a:themeElements>
    <a:clrScheme name="Viget: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get: Content ">
      <a:majorFont>
        <a:latin typeface="Avenir 95 Black"/>
        <a:ea typeface=""/>
        <a:cs typeface=""/>
      </a:majorFont>
      <a:minorFont>
        <a:latin typeface="TradeGoth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get: Cont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get: Cont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get: Cont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get: Cont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get: Cont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get: Cont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get: Cont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get: Cont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get: Cont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get: Cont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get: Cont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get: Cont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Viget: Title Slide">
  <a:themeElements>
    <a:clrScheme name="Viget: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get: Title Slide">
      <a:majorFont>
        <a:latin typeface="Avenir 95 Black"/>
        <a:ea typeface=""/>
        <a:cs typeface=""/>
      </a:majorFont>
      <a:minorFont>
        <a:latin typeface="TradeGoth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get: 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get: 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get: 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get: 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get: 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get: 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get: 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get: 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get: 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get: 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get: 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get: 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Viget: Closing Slide">
  <a:themeElements>
    <a:clrScheme name="Viget: Clos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iget: Closing Slide">
      <a:majorFont>
        <a:latin typeface="Avenir 95 Black"/>
        <a:ea typeface=""/>
        <a:cs typeface=""/>
      </a:majorFont>
      <a:minorFont>
        <a:latin typeface="TradeGothic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iget: Closing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iget: Closing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iget: Closing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iget: Closing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iget: Closing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iget: Closing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iget: Closing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iget: Closing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iget: Closing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iget: Closing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iget: Closing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iget: Closing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TotalTime>
  <Words>554</Words>
  <Application>Microsoft Office PowerPoint</Application>
  <PresentationFormat>On-screen Show (4:3)</PresentationFormat>
  <Paragraphs>49</Paragraphs>
  <Slides>7</Slides>
  <Notes>6</Notes>
  <HiddenSlides>0</HiddenSlides>
  <MMClips>0</MMClips>
  <ScaleCrop>false</ScaleCrop>
  <HeadingPairs>
    <vt:vector size="4" baseType="variant">
      <vt:variant>
        <vt:lpstr>Design Template</vt:lpstr>
      </vt:variant>
      <vt:variant>
        <vt:i4>4</vt:i4>
      </vt:variant>
      <vt:variant>
        <vt:lpstr>Slide Titles</vt:lpstr>
      </vt:variant>
      <vt:variant>
        <vt:i4>7</vt:i4>
      </vt:variant>
    </vt:vector>
  </HeadingPairs>
  <TitlesOfParts>
    <vt:vector size="11" baseType="lpstr">
      <vt:lpstr>Viget: Home Slide</vt:lpstr>
      <vt:lpstr>Viget: Content </vt:lpstr>
      <vt:lpstr>Viget: Title Slide</vt:lpstr>
      <vt:lpstr>Viget: Closing Slide</vt:lpstr>
      <vt:lpstr>IA Summit 2009 Recap</vt:lpstr>
      <vt:lpstr>Our understanding of human cognition has fundamentally changed</vt:lpstr>
      <vt:lpstr>Is Interaction Necessary? (Karl Fast)</vt:lpstr>
      <vt:lpstr>Digital Space &amp; The Context Problem (Andrew Hinton)</vt:lpstr>
      <vt:lpstr>Two Problems (for all of us)</vt:lpstr>
      <vt:lpstr>You are not your job title, you are what you do</vt:lpstr>
      <vt:lpstr>Information Architecture vs Interaction Design</vt:lpstr>
    </vt:vector>
  </TitlesOfParts>
  <Company>Viget Labs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CLIENT NAME</dc:title>
  <dc:creator> Josh Chambers</dc:creator>
  <cp:lastModifiedBy>Jackson Fox</cp:lastModifiedBy>
  <cp:revision>30</cp:revision>
  <dcterms:created xsi:type="dcterms:W3CDTF">2009-04-16T17:53:43Z</dcterms:created>
  <dcterms:modified xsi:type="dcterms:W3CDTF">2009-04-16T20:22:38Z</dcterms:modified>
</cp:coreProperties>
</file>